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DC0A1-37A1-41CA-BE4C-BC451DEEF7A8}" v="3" dt="2020-07-17T16:26:17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s" userId="84acb6f940d6b259" providerId="LiveId" clId="{396DC0A1-37A1-41CA-BE4C-BC451DEEF7A8}"/>
    <pc:docChg chg="custSel addSld modSld">
      <pc:chgData name="c s" userId="84acb6f940d6b259" providerId="LiveId" clId="{396DC0A1-37A1-41CA-BE4C-BC451DEEF7A8}" dt="2020-07-17T16:26:17.898" v="4" actId="207"/>
      <pc:docMkLst>
        <pc:docMk/>
      </pc:docMkLst>
      <pc:sldChg chg="modSp">
        <pc:chgData name="c s" userId="84acb6f940d6b259" providerId="LiveId" clId="{396DC0A1-37A1-41CA-BE4C-BC451DEEF7A8}" dt="2020-07-17T16:26:17.898" v="4" actId="207"/>
        <pc:sldMkLst>
          <pc:docMk/>
          <pc:sldMk cId="3896396471" sldId="273"/>
        </pc:sldMkLst>
        <pc:spChg chg="mod">
          <ac:chgData name="c s" userId="84acb6f940d6b259" providerId="LiveId" clId="{396DC0A1-37A1-41CA-BE4C-BC451DEEF7A8}" dt="2020-07-17T16:26:17.898" v="4" actId="207"/>
          <ac:spMkLst>
            <pc:docMk/>
            <pc:sldMk cId="3896396471" sldId="273"/>
            <ac:spMk id="3" creationId="{A7F87542-021C-4D9F-8F33-39F188C4145A}"/>
          </ac:spMkLst>
        </pc:spChg>
      </pc:sldChg>
      <pc:sldChg chg="delSp new mod modClrScheme chgLayout">
        <pc:chgData name="c s" userId="84acb6f940d6b259" providerId="LiveId" clId="{396DC0A1-37A1-41CA-BE4C-BC451DEEF7A8}" dt="2020-07-14T16:54:14.689" v="3" actId="700"/>
        <pc:sldMkLst>
          <pc:docMk/>
          <pc:sldMk cId="3480258240" sldId="274"/>
        </pc:sldMkLst>
        <pc:spChg chg="del">
          <ac:chgData name="c s" userId="84acb6f940d6b259" providerId="LiveId" clId="{396DC0A1-37A1-41CA-BE4C-BC451DEEF7A8}" dt="2020-07-14T16:54:14.689" v="3" actId="700"/>
          <ac:spMkLst>
            <pc:docMk/>
            <pc:sldMk cId="3480258240" sldId="274"/>
            <ac:spMk id="2" creationId="{B785F8B3-ECCB-48AA-A74E-E6C5F26F0F85}"/>
          </ac:spMkLst>
        </pc:spChg>
        <pc:spChg chg="del">
          <ac:chgData name="c s" userId="84acb6f940d6b259" providerId="LiveId" clId="{396DC0A1-37A1-41CA-BE4C-BC451DEEF7A8}" dt="2020-07-14T16:54:14.689" v="3" actId="700"/>
          <ac:spMkLst>
            <pc:docMk/>
            <pc:sldMk cId="3480258240" sldId="274"/>
            <ac:spMk id="3" creationId="{B8535822-33D0-418D-81BC-6749F34F1A46}"/>
          </ac:spMkLst>
        </pc:spChg>
      </pc:sldChg>
      <pc:sldChg chg="new">
        <pc:chgData name="c s" userId="84acb6f940d6b259" providerId="LiveId" clId="{396DC0A1-37A1-41CA-BE4C-BC451DEEF7A8}" dt="2020-07-14T16:54:06.737" v="1" actId="680"/>
        <pc:sldMkLst>
          <pc:docMk/>
          <pc:sldMk cId="2738046555" sldId="275"/>
        </pc:sldMkLst>
      </pc:sldChg>
      <pc:sldChg chg="new">
        <pc:chgData name="c s" userId="84acb6f940d6b259" providerId="LiveId" clId="{396DC0A1-37A1-41CA-BE4C-BC451DEEF7A8}" dt="2020-07-14T16:54:07.394" v="2" actId="680"/>
        <pc:sldMkLst>
          <pc:docMk/>
          <pc:sldMk cId="1140413026" sldId="276"/>
        </pc:sldMkLst>
      </pc:sldChg>
    </pc:docChg>
  </pc:docChgLst>
  <pc:docChgLst>
    <pc:chgData name="c s" userId="84acb6f940d6b259" providerId="LiveId" clId="{CC7E708E-DC77-4B29-A8C0-21D0CD887DB9}"/>
    <pc:docChg chg="modSld">
      <pc:chgData name="c s" userId="84acb6f940d6b259" providerId="LiveId" clId="{CC7E708E-DC77-4B29-A8C0-21D0CD887DB9}" dt="2020-07-16T13:39:29.671" v="36" actId="20577"/>
      <pc:docMkLst>
        <pc:docMk/>
      </pc:docMkLst>
      <pc:sldChg chg="addSp delSp modSp">
        <pc:chgData name="c s" userId="84acb6f940d6b259" providerId="LiveId" clId="{CC7E708E-DC77-4B29-A8C0-21D0CD887DB9}" dt="2020-07-15T12:22:55.798" v="1" actId="27614"/>
        <pc:sldMkLst>
          <pc:docMk/>
          <pc:sldMk cId="432612775" sldId="258"/>
        </pc:sldMkLst>
        <pc:spChg chg="del">
          <ac:chgData name="c s" userId="84acb6f940d6b259" providerId="LiveId" clId="{CC7E708E-DC77-4B29-A8C0-21D0CD887DB9}" dt="2020-07-15T12:22:53.500" v="0" actId="931"/>
          <ac:spMkLst>
            <pc:docMk/>
            <pc:sldMk cId="432612775" sldId="258"/>
            <ac:spMk id="3" creationId="{C76E9580-7D5C-4EA1-BBF0-8AD344002115}"/>
          </ac:spMkLst>
        </pc:spChg>
        <pc:picChg chg="add mod">
          <ac:chgData name="c s" userId="84acb6f940d6b259" providerId="LiveId" clId="{CC7E708E-DC77-4B29-A8C0-21D0CD887DB9}" dt="2020-07-15T12:22:55.798" v="1" actId="27614"/>
          <ac:picMkLst>
            <pc:docMk/>
            <pc:sldMk cId="432612775" sldId="258"/>
            <ac:picMk id="5" creationId="{CBA86625-FDE5-4A8C-A1A1-3FD98B089891}"/>
          </ac:picMkLst>
        </pc:picChg>
      </pc:sldChg>
      <pc:sldChg chg="modSp">
        <pc:chgData name="c s" userId="84acb6f940d6b259" providerId="LiveId" clId="{CC7E708E-DC77-4B29-A8C0-21D0CD887DB9}" dt="2020-07-16T13:39:29.671" v="36" actId="20577"/>
        <pc:sldMkLst>
          <pc:docMk/>
          <pc:sldMk cId="2597739207" sldId="267"/>
        </pc:sldMkLst>
        <pc:spChg chg="mod">
          <ac:chgData name="c s" userId="84acb6f940d6b259" providerId="LiveId" clId="{CC7E708E-DC77-4B29-A8C0-21D0CD887DB9}" dt="2020-07-16T13:38:58.059" v="7" actId="20577"/>
          <ac:spMkLst>
            <pc:docMk/>
            <pc:sldMk cId="2597739207" sldId="267"/>
            <ac:spMk id="2" creationId="{7356EA42-66CF-4BF4-8A34-6F43223A04D2}"/>
          </ac:spMkLst>
        </pc:spChg>
        <pc:spChg chg="mod">
          <ac:chgData name="c s" userId="84acb6f940d6b259" providerId="LiveId" clId="{CC7E708E-DC77-4B29-A8C0-21D0CD887DB9}" dt="2020-07-16T13:39:29.671" v="36" actId="20577"/>
          <ac:spMkLst>
            <pc:docMk/>
            <pc:sldMk cId="2597739207" sldId="267"/>
            <ac:spMk id="3" creationId="{620007CC-290F-4E86-9245-1D5EBFC99A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3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4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704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0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3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0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8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1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4F5D-29E7-4979-BE43-0BAC8ADF4C9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10B391-FE5D-4C9C-B750-A4D50547E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9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E-GWLU1sPs333Uv7m6JLJD5T0Nflz_AN/view?usp=sharing" TargetMode="External"/><Relationship Id="rId2" Type="http://schemas.openxmlformats.org/officeDocument/2006/relationships/hyperlink" Target="https://mc3.techsmithrelay.com/oFA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B24F-85CB-42DE-96B2-B5DC35E50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 Combustion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414FF-C5FC-4FD5-A973-91A3179B4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993FAD-66F3-43D4-AE10-4A0342F4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Calculation- mass of water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E5288-C384-409F-83F5-24A67D4E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#Using the volume of water in mL, convert to grams using the density of water as 1.00 g/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mL.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Remember sig. fig.</a:t>
            </a:r>
          </a:p>
        </p:txBody>
      </p:sp>
    </p:spTree>
    <p:extLst>
      <p:ext uri="{BB962C8B-B14F-4D97-AF65-F5344CB8AC3E}">
        <p14:creationId xmlns:p14="http://schemas.microsoft.com/office/powerpoint/2010/main" val="299856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059F0E-BFA9-465C-A8F0-9ED6AE34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calculation – heat of the water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0D870F-9A6A-46C2-92A7-99858C930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4951"/>
            <a:ext cx="8596668" cy="4536412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Calculate the heat of the water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    =   m  x  C  x ∆T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8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0DAB-B45E-4CB7-847C-29C04D75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9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calculation- heat of the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B0556-79A8-4291-BDFB-D06B18BC9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Heat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water  =   heat of combustion reaction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6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EA42-66CF-4BF4-8A34-6F43223A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#4 Calculation- moles of wax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07CC-290F-4E86-9245-1D5EBFC9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963" y="19304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Using  g of wax burned , and molar mass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of wax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DA72-F6AF-44AA-95B2-9BBD36A1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#5 Calculation - the heat of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5A862-2957-42C9-9A0A-D2B3622B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Heat reaction = #3/#4</a:t>
            </a:r>
          </a:p>
        </p:txBody>
      </p:sp>
    </p:spTree>
    <p:extLst>
      <p:ext uri="{BB962C8B-B14F-4D97-AF65-F5344CB8AC3E}">
        <p14:creationId xmlns:p14="http://schemas.microsoft.com/office/powerpoint/2010/main" val="395025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C0D3-2BEC-45F4-8C1C-FDE56DD7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#6 include the heat of reaction into the combustion reaction.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6095D-CC4F-408D-8C36-5E65DD83B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Write the balanced chemical reaction with the heat on the appropriate side (is it endothermic or exothermic?)</a:t>
            </a:r>
          </a:p>
        </p:txBody>
      </p:sp>
    </p:spTree>
    <p:extLst>
      <p:ext uri="{BB962C8B-B14F-4D97-AF65-F5344CB8AC3E}">
        <p14:creationId xmlns:p14="http://schemas.microsoft.com/office/powerpoint/2010/main" val="162803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FB47-BA2F-4EF0-839B-F1A4CCCB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Questions – heat of different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7388F-9676-446E-8454-79E7F371A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 #5 heat and do energy stoichiometry from 15.8 g of wax</a:t>
            </a:r>
          </a:p>
        </p:txBody>
      </p:sp>
    </p:spTree>
    <p:extLst>
      <p:ext uri="{BB962C8B-B14F-4D97-AF65-F5344CB8AC3E}">
        <p14:creationId xmlns:p14="http://schemas.microsoft.com/office/powerpoint/2010/main" val="88743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E304-1CBB-4A07-8526-8F574326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2F376-525F-4C78-96F3-D2B9713AE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Draw energy diagram  Is it endothermic or exothermic?  Show the Heat of reaction in drawing.</a:t>
            </a:r>
          </a:p>
        </p:txBody>
      </p:sp>
    </p:spTree>
    <p:extLst>
      <p:ext uri="{BB962C8B-B14F-4D97-AF65-F5344CB8AC3E}">
        <p14:creationId xmlns:p14="http://schemas.microsoft.com/office/powerpoint/2010/main" val="2229004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C7A0-6468-4282-9DB2-9BF556F7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D3E3-A57D-43C3-8DEA-28EC72F36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Think!   Observe phases and number of moles before and after reaction</a:t>
            </a:r>
          </a:p>
        </p:txBody>
      </p:sp>
    </p:spTree>
    <p:extLst>
      <p:ext uri="{BB962C8B-B14F-4D97-AF65-F5344CB8AC3E}">
        <p14:creationId xmlns:p14="http://schemas.microsoft.com/office/powerpoint/2010/main" val="411954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25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1C1B-4EE5-45D5-8ABC-4B7184A7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 combustion needed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87542-021C-4D9F-8F33-39F188C41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Lab combustion  explanation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 Combustion report worksheet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9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EFB7-8F59-4488-A8E9-EA09BB41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9E4A1-F4A1-491A-B835-7F3603829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6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BE5B-8671-48E0-A9F3-43E2F3A5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1EFC-68AD-489D-AC21-C5A023D3A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1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207C-F922-4538-AA1C-6F459605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Balance this Combustion  reaction in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9580-7D5C-4EA1-BBF0-8AD344002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4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4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 +  O</a:t>
            </a:r>
            <a:r>
              <a:rPr lang="en-US" sz="4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 CO</a:t>
            </a:r>
            <a:r>
              <a:rPr lang="en-US" sz="4400" baseline="-25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+   H</a:t>
            </a:r>
            <a:r>
              <a:rPr lang="en-US" sz="4400" baseline="-25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9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207C-F922-4538-AA1C-6F459605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Record volume of water used.  Remember to measure correctly</a:t>
            </a:r>
          </a:p>
        </p:txBody>
      </p:sp>
      <p:pic>
        <p:nvPicPr>
          <p:cNvPr id="5" name="Content Placeholder 4" descr="A picture containing sitting, table, remote, board&#10;&#10;Description automatically generated">
            <a:extLst>
              <a:ext uri="{FF2B5EF4-FFF2-40B4-BE49-F238E27FC236}">
                <a16:creationId xmlns:a16="http://schemas.microsoft.com/office/drawing/2014/main" id="{CBA86625-FDE5-4A8C-A1A1-3FD98B089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5300" y="2645767"/>
            <a:ext cx="3881438" cy="2911078"/>
          </a:xfrm>
        </p:spPr>
      </p:pic>
    </p:spTree>
    <p:extLst>
      <p:ext uri="{BB962C8B-B14F-4D97-AF65-F5344CB8AC3E}">
        <p14:creationId xmlns:p14="http://schemas.microsoft.com/office/powerpoint/2010/main" val="43261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207C-F922-4538-AA1C-6F459605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Record temperature of water.  Measure correctly</a:t>
            </a:r>
          </a:p>
        </p:txBody>
      </p:sp>
      <p:pic>
        <p:nvPicPr>
          <p:cNvPr id="9" name="Content Placeholder 8" descr="A close up of a pot&#10;&#10;Description automatically generated">
            <a:extLst>
              <a:ext uri="{FF2B5EF4-FFF2-40B4-BE49-F238E27FC236}">
                <a16:creationId xmlns:a16="http://schemas.microsoft.com/office/drawing/2014/main" id="{60DA7E13-54DB-40AE-9ECA-430E93FEE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358371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207C-F922-4538-AA1C-6F459605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Candle and card before combusting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Record measurement correctly</a:t>
            </a:r>
          </a:p>
        </p:txBody>
      </p:sp>
      <p:pic>
        <p:nvPicPr>
          <p:cNvPr id="5" name="Content Placeholder 4" descr="A picture containing indoor, sitting, car, small&#10;&#10;Description automatically generated">
            <a:extLst>
              <a:ext uri="{FF2B5EF4-FFF2-40B4-BE49-F238E27FC236}">
                <a16:creationId xmlns:a16="http://schemas.microsoft.com/office/drawing/2014/main" id="{DC512EBE-6F76-4616-9499-54539C516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300855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207C-F922-4538-AA1C-6F459605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Combustion set up</a:t>
            </a:r>
          </a:p>
        </p:txBody>
      </p:sp>
      <p:pic>
        <p:nvPicPr>
          <p:cNvPr id="5" name="Content Placeholder 4" descr="A picture containing indoor, table, sitting, object&#10;&#10;Description automatically generated">
            <a:extLst>
              <a:ext uri="{FF2B5EF4-FFF2-40B4-BE49-F238E27FC236}">
                <a16:creationId xmlns:a16="http://schemas.microsoft.com/office/drawing/2014/main" id="{ACB37FDE-2F87-4B47-995F-359D2CC9B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67768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207C-F922-4538-AA1C-6F459605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Candle and card </a:t>
            </a:r>
            <a:r>
              <a:rPr lang="en-US" dirty="0">
                <a:solidFill>
                  <a:schemeClr val="tx1"/>
                </a:solidFill>
              </a:rPr>
              <a:t>after</a:t>
            </a:r>
            <a:r>
              <a:rPr lang="en-US" dirty="0">
                <a:solidFill>
                  <a:srgbClr val="FF0000"/>
                </a:solidFill>
              </a:rPr>
              <a:t> combustion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Record measurement correctly</a:t>
            </a:r>
          </a:p>
        </p:txBody>
      </p:sp>
      <p:pic>
        <p:nvPicPr>
          <p:cNvPr id="5" name="Content Placeholder 4" descr="A picture containing indoor, sitting, car, small&#10;&#10;Description automatically generated">
            <a:extLst>
              <a:ext uri="{FF2B5EF4-FFF2-40B4-BE49-F238E27FC236}">
                <a16:creationId xmlns:a16="http://schemas.microsoft.com/office/drawing/2014/main" id="{378968AC-1962-4F09-853B-B64E3F4CF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315648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40C4-2F4C-452A-A473-7F53F4CE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Temperature of water </a:t>
            </a:r>
            <a:r>
              <a:rPr lang="en-US" dirty="0">
                <a:solidFill>
                  <a:schemeClr val="tx1"/>
                </a:solidFill>
              </a:rPr>
              <a:t>after</a:t>
            </a:r>
            <a:r>
              <a:rPr lang="en-US" dirty="0">
                <a:solidFill>
                  <a:srgbClr val="FF0000"/>
                </a:solidFill>
              </a:rPr>
              <a:t> combustion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Record measurement correctly</a:t>
            </a:r>
          </a:p>
        </p:txBody>
      </p:sp>
      <p:pic>
        <p:nvPicPr>
          <p:cNvPr id="5" name="Content Placeholder 4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DB046177-6A09-404E-B60F-93E21E13C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7470403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265</Words>
  <Application>Microsoft Office PowerPoint</Application>
  <PresentationFormat>Widescreen</PresentationFormat>
  <Paragraphs>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Lab Combustion</vt:lpstr>
      <vt:lpstr>Lab combustion needed info</vt:lpstr>
      <vt:lpstr>Balance this Combustion  reaction in report</vt:lpstr>
      <vt:lpstr>Record volume of water used.  Remember to measure correctly</vt:lpstr>
      <vt:lpstr>Record temperature of water.  Measure correctly</vt:lpstr>
      <vt:lpstr>Candle and card before combusting Record measurement correctly</vt:lpstr>
      <vt:lpstr>Combustion set up</vt:lpstr>
      <vt:lpstr>Candle and card after combustion Record measurement correctly</vt:lpstr>
      <vt:lpstr>Temperature of water after combustion Record measurement correctly</vt:lpstr>
      <vt:lpstr>#1 Calculation- mass of water </vt:lpstr>
      <vt:lpstr>#2 calculation – heat of the water</vt:lpstr>
      <vt:lpstr>#3 calculation- heat of the reaction</vt:lpstr>
      <vt:lpstr>#4 Calculation- moles of wax</vt:lpstr>
      <vt:lpstr>#5 Calculation - the heat of reaction</vt:lpstr>
      <vt:lpstr>#6 include the heat of reaction into the combustion reaction.</vt:lpstr>
      <vt:lpstr>#1 Questions – heat of different reaction</vt:lpstr>
      <vt:lpstr>#2 Question</vt:lpstr>
      <vt:lpstr>#3 Question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Combustion</dc:title>
  <dc:creator>c s</dc:creator>
  <cp:lastModifiedBy>c s</cp:lastModifiedBy>
  <cp:revision>7</cp:revision>
  <dcterms:created xsi:type="dcterms:W3CDTF">2020-07-08T17:50:55Z</dcterms:created>
  <dcterms:modified xsi:type="dcterms:W3CDTF">2020-07-17T16:26:27Z</dcterms:modified>
</cp:coreProperties>
</file>